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9" r:id="rId3"/>
    <p:sldId id="320" r:id="rId4"/>
    <p:sldId id="321" r:id="rId5"/>
    <p:sldId id="322" r:id="rId6"/>
    <p:sldId id="323" r:id="rId7"/>
    <p:sldId id="324" r:id="rId8"/>
    <p:sldId id="325" r:id="rId9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مخصص</PresentationFormat>
  <Paragraphs>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2018-11-12T06:24:58Z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